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6" r:id="rId1"/>
  </p:sldMasterIdLst>
  <p:notesMasterIdLst>
    <p:notesMasterId r:id="rId3"/>
  </p:notesMasterIdLst>
  <p:sldIdLst>
    <p:sldId id="260" r:id="rId2"/>
  </p:sldIdLst>
  <p:sldSz cx="10698163" cy="7589838"/>
  <p:notesSz cx="6735763" cy="9866313"/>
  <p:embeddedFontLst>
    <p:embeddedFont>
      <p:font typeface="Constantia" panose="02030602050306030303" pitchFamily="18" charset="0"/>
      <p:regular r:id="rId4"/>
      <p:bold r:id="rId5"/>
      <p:italic r:id="rId6"/>
      <p:boldItalic r:id="rId7"/>
    </p:embeddedFont>
    <p:embeddedFont>
      <p:font typeface="Hurricane" pitchFamily="2" charset="0"/>
      <p:regular r:id="rId8"/>
    </p:embeddedFont>
    <p:embeddedFont>
      <p:font typeface="Kakao Big Sans" panose="00000500000000000000" pitchFamily="2" charset="0"/>
      <p:regular r:id="rId9"/>
    </p:embeddedFont>
    <p:embeddedFont>
      <p:font typeface="Lucida Calligraphy" panose="03010101010101010101" pitchFamily="66" charset="0"/>
      <p:regular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1" userDrawn="1">
          <p15:clr>
            <a:srgbClr val="A4A3A4"/>
          </p15:clr>
        </p15:guide>
        <p15:guide id="2" pos="3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4A"/>
    <a:srgbClr val="C0C0C0"/>
    <a:srgbClr val="EFBF04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553B93-0923-4128-8C7C-5CEBE1CDDC8B}" v="12" dt="2026-02-07T16:11:18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68" d="100"/>
          <a:sy n="68" d="100"/>
        </p:scale>
        <p:origin x="2404" y="272"/>
      </p:cViewPr>
      <p:guideLst>
        <p:guide orient="horz" pos="2391"/>
        <p:guide pos="3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5" Type="http://schemas.microsoft.com/office/2015/10/relationships/revisionInfo" Target="revisionInfo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0763" y="1231900"/>
            <a:ext cx="46942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371013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5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51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7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503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9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55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31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9007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20763" y="1231900"/>
            <a:ext cx="4694237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EEFFA-4BA7-4132-93EC-28B13DF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62" y="1242134"/>
            <a:ext cx="9093439" cy="2642388"/>
          </a:xfrm>
        </p:spPr>
        <p:txBody>
          <a:bodyPr anchor="b"/>
          <a:lstStyle>
            <a:lvl1pPr algn="ctr"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271" y="3986423"/>
            <a:ext cx="8023622" cy="1832453"/>
          </a:xfrm>
        </p:spPr>
        <p:txBody>
          <a:bodyPr/>
          <a:lstStyle>
            <a:lvl1pPr marL="0" indent="0" algn="ctr">
              <a:buNone/>
              <a:defRPr sz="2656"/>
            </a:lvl1pPr>
            <a:lvl2pPr marL="505983" indent="0" algn="ctr">
              <a:buNone/>
              <a:defRPr sz="2213"/>
            </a:lvl2pPr>
            <a:lvl3pPr marL="1011966" indent="0" algn="ctr">
              <a:buNone/>
              <a:defRPr sz="1992"/>
            </a:lvl3pPr>
            <a:lvl4pPr marL="1517950" indent="0" algn="ctr">
              <a:buNone/>
              <a:defRPr sz="1771"/>
            </a:lvl4pPr>
            <a:lvl5pPr marL="2023933" indent="0" algn="ctr">
              <a:buNone/>
              <a:defRPr sz="1771"/>
            </a:lvl5pPr>
            <a:lvl6pPr marL="2529916" indent="0" algn="ctr">
              <a:buNone/>
              <a:defRPr sz="1771"/>
            </a:lvl6pPr>
            <a:lvl7pPr marL="3035899" indent="0" algn="ctr">
              <a:buNone/>
              <a:defRPr sz="1771"/>
            </a:lvl7pPr>
            <a:lvl8pPr marL="3541883" indent="0" algn="ctr">
              <a:buNone/>
              <a:defRPr sz="1771"/>
            </a:lvl8pPr>
            <a:lvl9pPr marL="4047866" indent="0" algn="ctr">
              <a:buNone/>
              <a:defRPr sz="17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3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5874" y="404089"/>
            <a:ext cx="2306791" cy="6432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499" y="404089"/>
            <a:ext cx="6786647" cy="6432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27" y="1892191"/>
            <a:ext cx="9227166" cy="3157161"/>
          </a:xfrm>
        </p:spPr>
        <p:txBody>
          <a:bodyPr anchor="b"/>
          <a:lstStyle>
            <a:lvl1pPr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927" y="5079220"/>
            <a:ext cx="9227166" cy="1660277"/>
          </a:xfrm>
        </p:spPr>
        <p:txBody>
          <a:bodyPr/>
          <a:lstStyle>
            <a:lvl1pPr marL="0" indent="0">
              <a:buNone/>
              <a:defRPr sz="2656">
                <a:solidFill>
                  <a:schemeClr val="tx1">
                    <a:tint val="82000"/>
                  </a:schemeClr>
                </a:solidFill>
              </a:defRPr>
            </a:lvl1pPr>
            <a:lvl2pPr marL="505983" indent="0">
              <a:buNone/>
              <a:defRPr sz="2213">
                <a:solidFill>
                  <a:schemeClr val="tx1">
                    <a:tint val="82000"/>
                  </a:schemeClr>
                </a:solidFill>
              </a:defRPr>
            </a:lvl2pPr>
            <a:lvl3pPr marL="1011966" indent="0">
              <a:buNone/>
              <a:defRPr sz="1992">
                <a:solidFill>
                  <a:schemeClr val="tx1">
                    <a:tint val="82000"/>
                  </a:schemeClr>
                </a:solidFill>
              </a:defRPr>
            </a:lvl3pPr>
            <a:lvl4pPr marL="1517950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4pPr>
            <a:lvl5pPr marL="202393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5pPr>
            <a:lvl6pPr marL="252991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6pPr>
            <a:lvl7pPr marL="3035899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7pPr>
            <a:lvl8pPr marL="354188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8pPr>
            <a:lvl9pPr marL="404786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499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5945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7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404090"/>
            <a:ext cx="9227166" cy="1467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93" y="1860565"/>
            <a:ext cx="4525824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893" y="2772399"/>
            <a:ext cx="4525824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945" y="1860565"/>
            <a:ext cx="4548113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5945" y="2772399"/>
            <a:ext cx="4548113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8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5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13" y="1092798"/>
            <a:ext cx="5415945" cy="5393704"/>
          </a:xfrm>
        </p:spPr>
        <p:txBody>
          <a:bodyPr/>
          <a:lstStyle>
            <a:lvl1pPr>
              <a:defRPr sz="3541"/>
            </a:lvl1pPr>
            <a:lvl2pPr>
              <a:defRPr sz="3099"/>
            </a:lvl2pPr>
            <a:lvl3pPr>
              <a:defRPr sz="2656"/>
            </a:lvl3pPr>
            <a:lvl4pPr>
              <a:defRPr sz="2213"/>
            </a:lvl4pPr>
            <a:lvl5pPr>
              <a:defRPr sz="2213"/>
            </a:lvl5pPr>
            <a:lvl6pPr>
              <a:defRPr sz="2213"/>
            </a:lvl6pPr>
            <a:lvl7pPr>
              <a:defRPr sz="2213"/>
            </a:lvl7pPr>
            <a:lvl8pPr>
              <a:defRPr sz="2213"/>
            </a:lvl8pPr>
            <a:lvl9pPr>
              <a:defRPr sz="2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13" y="1092798"/>
            <a:ext cx="5415945" cy="5393704"/>
          </a:xfrm>
        </p:spPr>
        <p:txBody>
          <a:bodyPr anchor="t"/>
          <a:lstStyle>
            <a:lvl1pPr marL="0" indent="0">
              <a:buNone/>
              <a:defRPr sz="3541"/>
            </a:lvl1pPr>
            <a:lvl2pPr marL="505983" indent="0">
              <a:buNone/>
              <a:defRPr sz="3099"/>
            </a:lvl2pPr>
            <a:lvl3pPr marL="1011966" indent="0">
              <a:buNone/>
              <a:defRPr sz="2656"/>
            </a:lvl3pPr>
            <a:lvl4pPr marL="1517950" indent="0">
              <a:buNone/>
              <a:defRPr sz="2213"/>
            </a:lvl4pPr>
            <a:lvl5pPr marL="2023933" indent="0">
              <a:buNone/>
              <a:defRPr sz="2213"/>
            </a:lvl5pPr>
            <a:lvl6pPr marL="2529916" indent="0">
              <a:buNone/>
              <a:defRPr sz="2213"/>
            </a:lvl6pPr>
            <a:lvl7pPr marL="3035899" indent="0">
              <a:buNone/>
              <a:defRPr sz="2213"/>
            </a:lvl7pPr>
            <a:lvl8pPr marL="3541883" indent="0">
              <a:buNone/>
              <a:defRPr sz="2213"/>
            </a:lvl8pPr>
            <a:lvl9pPr marL="4047866" indent="0">
              <a:buNone/>
              <a:defRPr sz="2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499" y="404090"/>
            <a:ext cx="9227166" cy="146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499" y="2020443"/>
            <a:ext cx="9227166" cy="481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499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3767" y="7034657"/>
            <a:ext cx="3610630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5577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11966" rtl="0" eaLnBrk="1" latinLnBrk="0" hangingPunct="1">
        <a:lnSpc>
          <a:spcPct val="90000"/>
        </a:lnSpc>
        <a:spcBef>
          <a:spcPct val="0"/>
        </a:spcBef>
        <a:buNone/>
        <a:defRPr sz="48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992" indent="-252992" algn="l" defTabSz="1011966" rtl="0" eaLnBrk="1" latinLnBrk="0" hangingPunct="1">
        <a:lnSpc>
          <a:spcPct val="90000"/>
        </a:lnSpc>
        <a:spcBef>
          <a:spcPts val="1107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1pPr>
      <a:lvl2pPr marL="75897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656" kern="1200">
          <a:solidFill>
            <a:schemeClr val="tx1"/>
          </a:solidFill>
          <a:latin typeface="+mn-lt"/>
          <a:ea typeface="+mn-ea"/>
          <a:cs typeface="+mn-cs"/>
        </a:defRPr>
      </a:lvl2pPr>
      <a:lvl3pPr marL="12649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213" kern="1200">
          <a:solidFill>
            <a:schemeClr val="tx1"/>
          </a:solidFill>
          <a:latin typeface="+mn-lt"/>
          <a:ea typeface="+mn-ea"/>
          <a:cs typeface="+mn-cs"/>
        </a:defRPr>
      </a:lvl3pPr>
      <a:lvl4pPr marL="177094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27692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78290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28889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794874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3008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1pPr>
      <a:lvl2pPr marL="5059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2pPr>
      <a:lvl3pPr marL="10119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3pPr>
      <a:lvl4pPr marL="151795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02393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52991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035899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5418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0478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Borders">
            <a:extLst>
              <a:ext uri="{FF2B5EF4-FFF2-40B4-BE49-F238E27FC236}">
                <a16:creationId xmlns:a16="http://schemas.microsoft.com/office/drawing/2014/main" id="{FE6EA41F-BC3C-DF9B-B00D-8FCF9BE536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588" y="412508"/>
            <a:ext cx="10052983" cy="6764823"/>
            <a:chOff x="298702" y="297044"/>
            <a:chExt cx="9308594" cy="6263911"/>
          </a:xfrm>
        </p:grpSpPr>
        <p:pic>
          <p:nvPicPr>
            <p:cNvPr id="40" name="Style 2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702" y="297044"/>
              <a:ext cx="9308594" cy="6263911"/>
            </a:xfrm>
            <a:prstGeom prst="rect">
              <a:avLst/>
            </a:prstGeom>
          </p:spPr>
        </p:pic>
        <p:pic>
          <p:nvPicPr>
            <p:cNvPr id="44" name="Style 1" hidden="1">
              <a:extLst>
                <a:ext uri="{FF2B5EF4-FFF2-40B4-BE49-F238E27FC236}">
                  <a16:creationId xmlns:a16="http://schemas.microsoft.com/office/drawing/2014/main" id="{58FE39C7-17B4-64E5-A057-3642FC4A02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704" y="297046"/>
              <a:ext cx="9308592" cy="6263908"/>
            </a:xfrm>
            <a:prstGeom prst="rect">
              <a:avLst/>
            </a:prstGeom>
          </p:spPr>
        </p:pic>
      </p:grpSp>
      <p:grpSp>
        <p:nvGrpSpPr>
          <p:cNvPr id="38" name="Levels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2775" y="5069907"/>
            <a:ext cx="3097254" cy="500393"/>
            <a:chOff x="3521192" y="4788326"/>
            <a:chExt cx="2867913" cy="463341"/>
          </a:xfrm>
        </p:grpSpPr>
        <p:sp>
          <p:nvSpPr>
            <p:cNvPr id="31" name="E4 Theseus_Standard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E4 Perseus_Standard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E4 Odysseus_Standard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E4 Hercules_Standard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E5 Artemis_Standard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E5 Hermes_Standard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E5 Apollo_Standard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E5 Zeus_Standard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E5 Athena_Standard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E6 Helios_Standard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E6 Poseidon_Standard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E6 Gaia_Standard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E6 Hera_Standard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E6 Song's_Standard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s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6230" y="4333205"/>
            <a:ext cx="3097254" cy="500393"/>
            <a:chOff x="3524391" y="4106174"/>
            <a:chExt cx="2867913" cy="463341"/>
          </a:xfrm>
        </p:grpSpPr>
        <p:sp>
          <p:nvSpPr>
            <p:cNvPr id="18" name="Third_Standard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Second_Standard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First_Standard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24" name="Emblems">
            <a:extLst>
              <a:ext uri="{FF2B5EF4-FFF2-40B4-BE49-F238E27FC236}">
                <a16:creationId xmlns:a16="http://schemas.microsoft.com/office/drawing/2014/main" id="{AAFA459C-1741-9A90-00B4-DCE7A2CE68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67338" y="2962656"/>
            <a:ext cx="2952852" cy="2856874"/>
            <a:chOff x="6667338" y="2962656"/>
            <a:chExt cx="2952852" cy="2856874"/>
          </a:xfrm>
        </p:grpSpPr>
        <p:pic>
          <p:nvPicPr>
            <p:cNvPr id="5" name="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8126"/>
              <a:ext cx="1943652" cy="1938849"/>
            </a:xfrm>
            <a:prstGeom prst="rect">
              <a:avLst/>
            </a:prstGeom>
          </p:spPr>
        </p:pic>
        <p:pic>
          <p:nvPicPr>
            <p:cNvPr id="2" name="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3308"/>
              <a:ext cx="1943653" cy="1948484"/>
            </a:xfrm>
            <a:prstGeom prst="rect">
              <a:avLst/>
            </a:prstGeom>
          </p:spPr>
        </p:pic>
        <p:pic>
          <p:nvPicPr>
            <p:cNvPr id="13" name="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0928" y="3474315"/>
              <a:ext cx="1945670" cy="1926470"/>
            </a:xfrm>
            <a:prstGeom prst="rect">
              <a:avLst/>
            </a:prstGeom>
          </p:spPr>
        </p:pic>
        <p:pic>
          <p:nvPicPr>
            <p:cNvPr id="51" name="Bronze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571EFAE6-2A88-AFE4-8613-862D0D2387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2" name="Silver_Modern" descr="A silver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AED0DDD7-05AC-E9DD-754F-FAE329A45D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3" name="Gold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3F14D296-1191-11FD-50CA-DF947AB3DE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</p:grpSp>
      <p:grpSp>
        <p:nvGrpSpPr>
          <p:cNvPr id="8" name="Trophies">
            <a:extLst>
              <a:ext uri="{FF2B5EF4-FFF2-40B4-BE49-F238E27FC236}">
                <a16:creationId xmlns:a16="http://schemas.microsoft.com/office/drawing/2014/main" id="{B84061DB-48C5-DB29-7E5B-3E90AF93E8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12008" y="2878335"/>
            <a:ext cx="2046384" cy="3077332"/>
            <a:chOff x="1612008" y="2878335"/>
            <a:chExt cx="2046384" cy="3077332"/>
          </a:xfrm>
        </p:grpSpPr>
        <p:pic>
          <p:nvPicPr>
            <p:cNvPr id="6" name="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5006"/>
              <a:ext cx="1748828" cy="1942148"/>
            </a:xfrm>
            <a:prstGeom prst="rect">
              <a:avLst/>
            </a:prstGeom>
          </p:spPr>
        </p:pic>
        <p:pic>
          <p:nvPicPr>
            <p:cNvPr id="4" name="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6111"/>
              <a:ext cx="1748829" cy="1939938"/>
            </a:xfrm>
            <a:prstGeom prst="rect">
              <a:avLst/>
            </a:prstGeom>
          </p:spPr>
        </p:pic>
        <p:pic>
          <p:nvPicPr>
            <p:cNvPr id="3" name="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6250" y="3491865"/>
              <a:ext cx="1708950" cy="1903095"/>
            </a:xfrm>
            <a:prstGeom prst="rect">
              <a:avLst/>
            </a:prstGeom>
          </p:spPr>
        </p:pic>
        <p:pic>
          <p:nvPicPr>
            <p:cNvPr id="41" name="Bronze_Modern" descr="A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1F554166-C3FE-1B2C-7DA8-4CFA01BABF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2" name="Silver_Modern" descr="A silver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409B3A16-3922-9450-1746-7A0613E7DCF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9" name="Gold_Modern" descr="A gold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FE996535-FF06-5E35-AD5B-EC65E17BF70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</p:grpSp>
      <p:grpSp>
        <p:nvGrpSpPr>
          <p:cNvPr id="45" name="Modified_Elements">
            <a:extLst>
              <a:ext uri="{FF2B5EF4-FFF2-40B4-BE49-F238E27FC236}">
                <a16:creationId xmlns:a16="http://schemas.microsoft.com/office/drawing/2014/main" id="{D3D02190-8AB8-C8AE-BA9C-1FB51983E1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31877" y="988725"/>
            <a:ext cx="5802623" cy="5595761"/>
            <a:chOff x="3531877" y="988725"/>
            <a:chExt cx="5802623" cy="5595761"/>
          </a:xfrm>
        </p:grpSpPr>
        <p:sp>
          <p:nvSpPr>
            <p:cNvPr id="36" name="Title_Standard">
              <a:extLst>
                <a:ext uri="{FF2B5EF4-FFF2-40B4-BE49-F238E27FC236}">
                  <a16:creationId xmlns:a16="http://schemas.microsoft.com/office/drawing/2014/main" id="{6331B0E7-9C64-AA22-48BA-695F531539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83297" y="988725"/>
              <a:ext cx="5480360" cy="211598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794" b="1" cap="all" dirty="0">
                  <a:latin typeface="Constantia" panose="02030602050306030303" pitchFamily="18" charset="0"/>
                </a:rPr>
                <a:t>AUTUMN SPEAKING</a:t>
              </a:r>
            </a:p>
            <a:p>
              <a:pPr algn="ctr">
                <a:lnSpc>
                  <a:spcPct val="80000"/>
                </a:lnSpc>
              </a:pPr>
              <a:r>
                <a:rPr lang="en-US" sz="6000" b="1" cap="all" dirty="0">
                  <a:latin typeface="Constantia" panose="02030602050306030303" pitchFamily="18" charset="0"/>
                </a:rPr>
                <a:t>EVALUATIONS</a:t>
              </a:r>
              <a:endParaRPr lang="en-US" sz="5400" b="1" cap="all" dirty="0">
                <a:latin typeface="Constantia" panose="02030602050306030303" pitchFamily="18" charset="0"/>
              </a:endParaRPr>
            </a:p>
          </p:txBody>
        </p:sp>
        <p:sp>
          <p:nvSpPr>
            <p:cNvPr id="9" name="Student_Standard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1877" y="3596504"/>
              <a:ext cx="3639052" cy="46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ko-KR" altLang="en-US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홍길동 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(</a:t>
              </a:r>
              <a:r>
                <a:rPr lang="en-US" altLang="ko-KR" sz="2537" kern="1400" dirty="0" err="1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Gildong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)</a:t>
              </a:r>
              <a:endParaRPr lang="en-US" sz="2537" kern="1400" dirty="0">
                <a:solidFill>
                  <a:srgbClr val="000000"/>
                </a:solidFill>
                <a:latin typeface="Kakao Big Sans" panose="00000500000000000000" pitchFamily="2" charset="0"/>
              </a:endParaRPr>
            </a:p>
          </p:txBody>
        </p:sp>
        <p:sp>
          <p:nvSpPr>
            <p:cNvPr id="20" name="Teacher_Standard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4799632"/>
              <a:ext cx="3097254" cy="318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in Warren Teacher's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19" name="Date_Text_Standard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41504" y="5815045"/>
              <a:ext cx="3292996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31 May 1993</a:t>
              </a:r>
              <a:endParaRPr lang="en-US" sz="44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Base_Elements">
            <a:extLst>
              <a:ext uri="{FF2B5EF4-FFF2-40B4-BE49-F238E27FC236}">
                <a16:creationId xmlns:a16="http://schemas.microsoft.com/office/drawing/2014/main" id="{E08BCD94-17E0-D28E-8E1C-D4896D299C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34507" y="938941"/>
            <a:ext cx="7834283" cy="5724137"/>
            <a:chOff x="1534507" y="938941"/>
            <a:chExt cx="7834283" cy="5724137"/>
          </a:xfrm>
        </p:grpSpPr>
        <p:sp>
          <p:nvSpPr>
            <p:cNvPr id="7" name="Info_Text_Standard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3330044"/>
              <a:ext cx="3097254" cy="1055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This certificate is awarded to</a:t>
              </a:r>
              <a:endParaRPr lang="en-US" sz="1366" i="1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endParaRPr lang="en-US" sz="2537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for winning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27" name="Signature_Line_Standard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4507" y="6048719"/>
              <a:ext cx="4184895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950208" algn="l"/>
                </a:tabLst>
              </a:pPr>
              <a:r>
                <a:rPr lang="en-US" sz="2537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265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" name="Date_Line_Standard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07214" y="6048719"/>
              <a:ext cx="3361576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143250" algn="l"/>
                </a:tabLst>
              </a:pPr>
              <a:r>
                <a:rPr lang="en-US" sz="2537" u="sng" kern="1400" dirty="0"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latin typeface="Constantia" panose="02030602050306030303" pitchFamily="18" charset="0"/>
                </a:rPr>
                <a:t>Date</a:t>
              </a:r>
              <a:endParaRPr lang="en-US" sz="1265" kern="1400" dirty="0">
                <a:latin typeface="Constantia" panose="02030602050306030303" pitchFamily="18" charset="0"/>
              </a:endParaRPr>
            </a:p>
          </p:txBody>
        </p:sp>
        <p:pic>
          <p:nvPicPr>
            <p:cNvPr id="46" name="DYB_Logo_Standard">
              <a:extLst>
                <a:ext uri="{FF2B5EF4-FFF2-40B4-BE49-F238E27FC236}">
                  <a16:creationId xmlns:a16="http://schemas.microsoft.com/office/drawing/2014/main" id="{3EBD7449-9355-30C4-1BD6-A11EED99F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b="-938"/>
            <a:stretch/>
          </p:blipFill>
          <p:spPr>
            <a:xfrm>
              <a:off x="1829806" y="938941"/>
              <a:ext cx="1637320" cy="2215549"/>
            </a:xfrm>
            <a:prstGeom prst="rect">
              <a:avLst/>
            </a:prstGeom>
          </p:spPr>
        </p:pic>
        <p:sp>
          <p:nvSpPr>
            <p:cNvPr id="26" name="Signature_Text_Standard">
              <a:extLst>
                <a:ext uri="{FF2B5EF4-FFF2-40B4-BE49-F238E27FC236}">
                  <a16:creationId xmlns:a16="http://schemas.microsoft.com/office/drawing/2014/main" id="{B2C6725E-D11E-564B-18EA-9D104D21C7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28476" y="5647415"/>
              <a:ext cx="3941744" cy="101566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Song Oh Hyun</a:t>
              </a:r>
              <a:endParaRPr lang="en-US" sz="60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2212</TotalTime>
  <Words>64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Hurricane</vt:lpstr>
      <vt:lpstr>Arial</vt:lpstr>
      <vt:lpstr>Lucida Calligraphy</vt:lpstr>
      <vt:lpstr>Aptos Display</vt:lpstr>
      <vt:lpstr>Aptos</vt:lpstr>
      <vt:lpstr>Constantia</vt:lpstr>
      <vt:lpstr>Kakao Big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7</cp:revision>
  <cp:lastPrinted>2025-06-09T12:34:30Z</cp:lastPrinted>
  <dcterms:created xsi:type="dcterms:W3CDTF">2025-04-18T06:11:14Z</dcterms:created>
  <dcterms:modified xsi:type="dcterms:W3CDTF">2026-02-07T16:14:04Z</dcterms:modified>
</cp:coreProperties>
</file>